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80BE-2914-D985-4E0B-77C3338D7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ECC278-0AFE-0A4B-8FE9-EBD458422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62D8-BAED-86D7-A9DF-C089893D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C1810-4A61-1EB1-DDBA-A0A7036D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23CD4-85A3-95C1-8EE1-E2CAF44E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6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7EB4-4B69-AFCC-0647-D2639DFD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0B647-0616-E229-1DD4-E25B6D982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615B2-C48A-3E3F-172E-6F4B0D7A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C7197-B992-E58C-02FB-E23CE894B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BDEE1-88E3-5394-0CE4-0BE34B768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1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7CD641-4170-6878-86AF-6C451B7E5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577BD-B4F3-6404-7ABA-62A9D2D5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4552C-03A6-9AE9-9D7A-AACCDE46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82EE8-1CAE-4252-D17C-1FB00FED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0F1E9-B9A9-781C-B9D9-8A96F40A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E4FA-2DE1-5D06-7E13-60791018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45BD8-80D0-1DE3-3950-A344260C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A2580-CD9E-88FF-1577-570F21D6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787CF-BBE9-1F9E-3E89-8EAB4E2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BB6A9-F288-D3AA-6001-8692A1E1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7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3697-BC86-49A3-39C0-33A91A20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AF90C-D760-3766-E6BE-5DF080181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96BD6-3D56-0CB0-4703-A6856AAC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793F-2ED8-0ADE-AD45-8BDDA9FAE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42682-55BA-4EE1-22E0-EDA6A6D3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9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DFA5-7604-7153-82D1-B0E7B89E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3E52A-693B-1006-AD90-B7084B3D7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E5C0A-E7C3-FD79-BF8B-12DA82A79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BF7D-D81D-C205-C02C-B1E766E54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66A29-206A-02FA-D658-A965DFA0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546C9-E801-4837-73B6-4587481F4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4CA22-8FC8-18F2-FEBD-5CE911F8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A364-536E-FF82-B037-5B8396D5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E83A1-37CD-B358-CE21-92909319D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C6EF1C-2470-F630-A9F6-819E58C02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61EF7-74E9-3E5D-0612-08A639C8E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B150D6-B386-C5F4-A8F5-5C07B435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0D1464-5A79-74D7-FD18-C2EA6CD60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2FB853-97B5-6348-EF99-D206DDF1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DD31-CE5C-4A4E-FDE5-47490C4D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9A3DC-8B6F-27C6-31DF-D9D09C596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B0D3B8-CE7C-85D1-A08C-935B495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9ADCE-9A08-25A0-6BD7-3F1BC648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1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31EA6-A435-A4D9-7D0F-021A4BC5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D2B48-40D3-B22B-1690-17CA4BF6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489F3-A96D-51E7-90D8-242453DA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6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01DC-1395-BBBD-A8A3-6F4AFA9E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CB4FC-BAF2-53A7-707D-2D120E0F1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C3ABC-395C-997E-BE4E-21819B5ED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BAF0A-94F7-E493-2F77-B8C267E9B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0A7A8-CEC8-DA52-2654-B510FBE8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96703-74A4-C35E-3512-DEB980AA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0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C690-7A13-06EC-1417-3759631A1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BBDF13-427E-B25E-1797-2DECB9FC5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D24FD-60F6-8DDF-5174-7EEE478DE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CFF67-4504-E2DF-6D61-C08E0A6D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C673F-D9A6-2A6E-957B-8910BA34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CC1A8-3E3F-56E4-B0B0-BC21868A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C3131-1F34-2738-2453-0C33E21B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F30DF-E05A-EC7F-97D7-7219A3237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AB394-F8E3-168B-C5EA-F27576C48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2609B8-E707-4FFA-89FF-4B6B3153982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A402D-0E17-6592-01A0-E67BCBFC1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F3AC8-0600-17CA-D423-8FB6368CC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E2E54-C2C3-4317-B4C6-49D2D69667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1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Down.com_YouTube_Animatie-Luchtbehandeling-LNGOK_Media_n102AxLFauM_001_1080p">
            <a:hlinkClick r:id="" action="ppaction://media"/>
            <a:extLst>
              <a:ext uri="{FF2B5EF4-FFF2-40B4-BE49-F238E27FC236}">
                <a16:creationId xmlns:a16="http://schemas.microsoft.com/office/drawing/2014/main" id="{619AC821-0F0A-46D0-AE50-70C00C7D4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045" y="1050647"/>
            <a:ext cx="9627909" cy="541569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B19BA8B-EABB-8D57-A608-47DDEB3204F1}"/>
              </a:ext>
            </a:extLst>
          </p:cNvPr>
          <p:cNvSpPr txBox="1"/>
          <p:nvPr/>
        </p:nvSpPr>
        <p:spPr>
          <a:xfrm>
            <a:off x="0" y="744070"/>
            <a:ext cx="6868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Klik op de afbeelding en vervolgens op de “</a:t>
            </a:r>
            <a:r>
              <a:rPr lang="nl-NL" sz="1400" dirty="0" err="1"/>
              <a:t>play</a:t>
            </a:r>
            <a:r>
              <a:rPr lang="nl-NL" sz="1400" dirty="0"/>
              <a:t>-button” eronder om de video te starten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82B5A6A-2BD5-0451-6695-84B22C24BEB4}"/>
              </a:ext>
            </a:extLst>
          </p:cNvPr>
          <p:cNvSpPr txBox="1"/>
          <p:nvPr/>
        </p:nvSpPr>
        <p:spPr>
          <a:xfrm>
            <a:off x="1282045" y="221450"/>
            <a:ext cx="35496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/>
              <a:t>Luchtbehandeling op de OK</a:t>
            </a:r>
          </a:p>
        </p:txBody>
      </p:sp>
    </p:spTree>
    <p:extLst>
      <p:ext uri="{BB962C8B-B14F-4D97-AF65-F5344CB8AC3E}">
        <p14:creationId xmlns:p14="http://schemas.microsoft.com/office/powerpoint/2010/main" val="6124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Down.com_YouTube_Barometer-Groene-OK_Media_lTTgBuNsTP0_001_1080p">
            <a:hlinkClick r:id="" action="ppaction://media"/>
            <a:extLst>
              <a:ext uri="{FF2B5EF4-FFF2-40B4-BE49-F238E27FC236}">
                <a16:creationId xmlns:a16="http://schemas.microsoft.com/office/drawing/2014/main" id="{B8C2E7C5-31E5-C83A-F2AA-5698716F38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4621" y="1050647"/>
            <a:ext cx="9642757" cy="5423928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16A4BDF-310F-5059-0A86-D3B4DDA7E4E8}"/>
              </a:ext>
            </a:extLst>
          </p:cNvPr>
          <p:cNvSpPr txBox="1"/>
          <p:nvPr/>
        </p:nvSpPr>
        <p:spPr>
          <a:xfrm>
            <a:off x="0" y="708210"/>
            <a:ext cx="6868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Klik op de afbeelding en vervolgens op de “</a:t>
            </a:r>
            <a:r>
              <a:rPr lang="nl-NL" sz="1400" dirty="0" err="1"/>
              <a:t>play</a:t>
            </a:r>
            <a:r>
              <a:rPr lang="nl-NL" sz="1400" dirty="0"/>
              <a:t>-button” eronder om de video te starten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1F4139-8693-C7A6-D387-46ED48CFB5FA}"/>
              </a:ext>
            </a:extLst>
          </p:cNvPr>
          <p:cNvSpPr txBox="1"/>
          <p:nvPr/>
        </p:nvSpPr>
        <p:spPr>
          <a:xfrm>
            <a:off x="1282045" y="221450"/>
            <a:ext cx="426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Verduurzamen doen we samen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5348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42</Words>
  <Application>Microsoft Office PowerPoint</Application>
  <PresentationFormat>Breedbeeld</PresentationFormat>
  <Paragraphs>4</Paragraphs>
  <Slides>2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Lustig, M.J. (ANST)</dc:creator>
  <cp:lastModifiedBy>Coenraadts, T.C. (COMM)</cp:lastModifiedBy>
  <cp:revision>3</cp:revision>
  <dcterms:created xsi:type="dcterms:W3CDTF">2025-10-06T13:11:18Z</dcterms:created>
  <dcterms:modified xsi:type="dcterms:W3CDTF">2025-10-08T13:19:59Z</dcterms:modified>
</cp:coreProperties>
</file>