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987" autoAdjust="0"/>
  </p:normalViewPr>
  <p:slideViewPr>
    <p:cSldViewPr snapToGrid="0" snapToObjects="1">
      <p:cViewPr varScale="1">
        <p:scale>
          <a:sx n="154" d="100"/>
          <a:sy n="154" d="100"/>
        </p:scale>
        <p:origin x="52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940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239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6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90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796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832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36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086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445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52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080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A8F99-B602-DF4F-8551-4265F310E101}" type="datetimeFigureOut">
              <a:rPr lang="nl-NL" smtClean="0"/>
              <a:t>29-8-2025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287E5-2BD1-3C42-9685-5095D49485B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7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7601" y="1589791"/>
            <a:ext cx="4616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13C7E"/>
                </a:solidFill>
                <a:latin typeface="Calibri" panose="020F0502020204030204" pitchFamily="34" charset="0"/>
              </a:rPr>
              <a:t>Conflict of Interest </a:t>
            </a:r>
            <a:r>
              <a:rPr lang="nl-NL" sz="2800" b="1" dirty="0" err="1">
                <a:solidFill>
                  <a:srgbClr val="013C7E"/>
                </a:solidFill>
                <a:latin typeface="Calibri" panose="020F0502020204030204" pitchFamily="34" charset="0"/>
              </a:rPr>
              <a:t>Disclosure</a:t>
            </a:r>
            <a:endParaRPr lang="en-US" sz="2800" b="1" dirty="0">
              <a:solidFill>
                <a:srgbClr val="013C7E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F16351-647B-573B-DF90-8DBB44CA9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49655"/>
              </p:ext>
            </p:extLst>
          </p:nvPr>
        </p:nvGraphicFramePr>
        <p:xfrm>
          <a:off x="771369" y="2559636"/>
          <a:ext cx="10649261" cy="3600534"/>
        </p:xfrm>
        <a:graphic>
          <a:graphicData uri="http://schemas.openxmlformats.org/drawingml/2006/table">
            <a:tbl>
              <a:tblPr/>
              <a:tblGrid>
                <a:gridCol w="5354524">
                  <a:extLst>
                    <a:ext uri="{9D8B030D-6E8A-4147-A177-3AD203B41FA5}">
                      <a16:colId xmlns:a16="http://schemas.microsoft.com/office/drawing/2014/main" val="2416224624"/>
                    </a:ext>
                  </a:extLst>
                </a:gridCol>
                <a:gridCol w="5294737">
                  <a:extLst>
                    <a:ext uri="{9D8B030D-6E8A-4147-A177-3AD203B41FA5}">
                      <a16:colId xmlns:a16="http://schemas.microsoft.com/office/drawing/2014/main" val="129173468"/>
                    </a:ext>
                  </a:extLst>
                </a:gridCol>
              </a:tblGrid>
              <a:tr h="539705"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nl-NL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Conflict of Interest</a:t>
                      </a: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000" b="1" i="0" u="none" strike="noStrike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None / See below</a:t>
                      </a:r>
                      <a:endParaRPr lang="en-GB" sz="2000" b="1" i="0" dirty="0">
                        <a:solidFill>
                          <a:srgbClr val="013C7E"/>
                        </a:solidFill>
                        <a:effectLst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430877"/>
                  </a:ext>
                </a:extLst>
              </a:tr>
              <a:tr h="93155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Relationships with companies that may be relevant to the meeting</a:t>
                      </a:r>
                      <a:endParaRPr lang="nl-NL" sz="2400" b="1" i="0" dirty="0">
                        <a:solidFill>
                          <a:srgbClr val="013C7E"/>
                        </a:solidFill>
                        <a:effectLst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Company names</a:t>
                      </a:r>
                      <a:endParaRPr lang="en-US" sz="2000" b="0" i="0" dirty="0">
                        <a:solidFill>
                          <a:srgbClr val="013C7E"/>
                        </a:solidFill>
                        <a:effectLst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585034"/>
                  </a:ext>
                </a:extLst>
              </a:tr>
              <a:tr h="2129278">
                <a:tc>
                  <a:txBody>
                    <a:bodyPr/>
                    <a:lstStyle/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Sponsorship of financial support for research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Fees or other (financial) compensation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Shareholder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Other relation, namely ...</a:t>
                      </a:r>
                      <a:endParaRPr lang="nl-NL" sz="2000" b="0" i="0" dirty="0">
                        <a:solidFill>
                          <a:srgbClr val="013C7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2000" b="0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2000" b="1" i="0" kern="1200" dirty="0">
                        <a:solidFill>
                          <a:srgbClr val="013C7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​</a:t>
                      </a:r>
                    </a:p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​</a:t>
                      </a:r>
                    </a:p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​</a:t>
                      </a: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330843"/>
                  </a:ext>
                </a:extLst>
              </a:tr>
            </a:tbl>
          </a:graphicData>
        </a:graphic>
      </p:graphicFrame>
      <p:pic>
        <p:nvPicPr>
          <p:cNvPr id="7" name="Afbeelding 6" descr="Afbeelding met tekst, Lettertype, Graphics, schermopname&#10;&#10;Door AI gegenereerde inhoud is mogelijk onjuist.">
            <a:extLst>
              <a:ext uri="{FF2B5EF4-FFF2-40B4-BE49-F238E27FC236}">
                <a16:creationId xmlns:a16="http://schemas.microsoft.com/office/drawing/2014/main" id="{E14F2104-9353-82A1-9A56-879AE8833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6524" y="351525"/>
            <a:ext cx="6838950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23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0B69F44B17A84DBFAC16D992A66700" ma:contentTypeVersion="12" ma:contentTypeDescription="Create a new document." ma:contentTypeScope="" ma:versionID="df3178e5ad2129256c3b65f6cd9dd322">
  <xsd:schema xmlns:xsd="http://www.w3.org/2001/XMLSchema" xmlns:xs="http://www.w3.org/2001/XMLSchema" xmlns:p="http://schemas.microsoft.com/office/2006/metadata/properties" xmlns:ns2="f2c706e9-8452-432b-a542-97effba584b0" xmlns:ns3="875fb22a-4278-4970-9bc8-76bb65d04b76" targetNamespace="http://schemas.microsoft.com/office/2006/metadata/properties" ma:root="true" ma:fieldsID="c9fae6bc966484219045c62aa8ca7366" ns2:_="" ns3:_="">
    <xsd:import namespace="f2c706e9-8452-432b-a542-97effba584b0"/>
    <xsd:import namespace="875fb22a-4278-4970-9bc8-76bb65d04b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706e9-8452-432b-a542-97effba584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fb22a-4278-4970-9bc8-76bb65d04b7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36697f0-6b81-4f92-b599-412c134a10dc}" ma:internalName="TaxCatchAll" ma:showField="CatchAllData" ma:web="875fb22a-4278-4970-9bc8-76bb65d04b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c706e9-8452-432b-a542-97effba584b0">
      <Terms xmlns="http://schemas.microsoft.com/office/infopath/2007/PartnerControls"/>
    </lcf76f155ced4ddcb4097134ff3c332f>
    <TaxCatchAll xmlns="875fb22a-4278-4970-9bc8-76bb65d04b76" xsi:nil="true"/>
  </documentManagement>
</p:properties>
</file>

<file path=customXml/itemProps1.xml><?xml version="1.0" encoding="utf-8"?>
<ds:datastoreItem xmlns:ds="http://schemas.openxmlformats.org/officeDocument/2006/customXml" ds:itemID="{E30020E7-86D5-41BE-A74F-5C9A1E49E8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139A7D-00A9-4E89-95B5-B5EFB0747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c706e9-8452-432b-a542-97effba584b0"/>
    <ds:schemaRef ds:uri="875fb22a-4278-4970-9bc8-76bb65d04b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0AC273-D3DA-450A-B079-0DDD70182DEB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675af1f-9c79-4a3d-9a2d-83d2128a86a8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f2c706e9-8452-432b-a542-97effba584b0"/>
    <ds:schemaRef ds:uri="875fb22a-4278-4970-9bc8-76bb65d04b7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50</Words>
  <Application>Microsoft Office PowerPoint</Application>
  <PresentationFormat>Breedbeeld</PresentationFormat>
  <Paragraphs>13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wardtaal</dc:creator>
  <cp:lastModifiedBy>Nicoline Schalij-Delfos</cp:lastModifiedBy>
  <cp:revision>44</cp:revision>
  <dcterms:created xsi:type="dcterms:W3CDTF">2016-02-11T15:34:14Z</dcterms:created>
  <dcterms:modified xsi:type="dcterms:W3CDTF">2025-08-29T14:49:05Z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0x01010068FD1E2767EA584C92DC684F9473684C</vt:lpwstr>
  </property>
  <property fmtid="{D5CDD505-2E9C-101B-9397-08002B2CF9AE}" pid="3" name="ClassificationContentMarkingHeaderLocations">
    <vt:lpwstr>Office-thema:8</vt:lpwstr>
  </property>
  <property fmtid="{D5CDD505-2E9C-101B-9397-08002B2CF9AE}" pid="4" name="ClassificationContentMarkingHeaderText">
    <vt:lpwstr>Confidential</vt:lpwstr>
  </property>
  <property fmtid="{D5CDD505-2E9C-101B-9397-08002B2CF9AE}" pid="5" name="MSIP_Label_1a30e22b-505e-4b28-a542-128b446c574f_Enabled">
    <vt:lpwstr>true</vt:lpwstr>
  </property>
  <property fmtid="{D5CDD505-2E9C-101B-9397-08002B2CF9AE}" pid="6" name="MSIP_Label_1a30e22b-505e-4b28-a542-128b446c574f_SetDate">
    <vt:lpwstr>2023-06-02T07:14:52Z</vt:lpwstr>
  </property>
  <property fmtid="{D5CDD505-2E9C-101B-9397-08002B2CF9AE}" pid="7" name="MSIP_Label_1a30e22b-505e-4b28-a542-128b446c574f_Method">
    <vt:lpwstr>Privileged</vt:lpwstr>
  </property>
  <property fmtid="{D5CDD505-2E9C-101B-9397-08002B2CF9AE}" pid="8" name="MSIP_Label_1a30e22b-505e-4b28-a542-128b446c574f_Name">
    <vt:lpwstr>Personal</vt:lpwstr>
  </property>
  <property fmtid="{D5CDD505-2E9C-101B-9397-08002B2CF9AE}" pid="9" name="MSIP_Label_1a30e22b-505e-4b28-a542-128b446c574f_SiteId">
    <vt:lpwstr>ac144e41-8001-48f0-9e1c-170716ed06b6</vt:lpwstr>
  </property>
  <property fmtid="{D5CDD505-2E9C-101B-9397-08002B2CF9AE}" pid="10" name="MSIP_Label_1a30e22b-505e-4b28-a542-128b446c574f_ActionId">
    <vt:lpwstr>410c8df7-2ed2-4935-bd19-2c9efdf90c72</vt:lpwstr>
  </property>
  <property fmtid="{D5CDD505-2E9C-101B-9397-08002B2CF9AE}" pid="11" name="MSIP_Label_1a30e22b-505e-4b28-a542-128b446c574f_ContentBits">
    <vt:lpwstr>0</vt:lpwstr>
  </property>
</Properties>
</file>